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4" r:id="rId17"/>
    <p:sldId id="271" r:id="rId18"/>
    <p:sldId id="273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16BD-2275-645C-594F-54CFAA7C51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2CFD16-AC25-1A3E-FC3F-A629EC2DA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00D26-CE7B-2B6E-8ABD-2F1F7F637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3D37C-BEB8-D11C-C0D8-C889ACD25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EA842-1173-DB5E-4F0B-73733E12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0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80C45-983D-6C12-C120-755EAB10F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7E2184-ED90-6A51-4DFC-035E8E46F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7D50F-E6C8-623D-698E-7A0B7FE60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2E353-A47A-0999-72F1-26FD42B1D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28F84-4D2F-A761-AB6D-AF4408BB0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5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F9913-77D1-09F9-EF9B-0F721F009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E26C3-CE6F-DD0B-9AA2-3CFDFB665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EA233-F46D-51CD-6CAC-F7BE53B5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3F617-E8A1-70E6-73D9-F61C1847B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1DEBF-35E3-8866-96BD-5765B6948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6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C90F-E492-0286-AD4F-051200AE2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EBC7D-7FCE-F976-C2C3-53CE84D00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81C5F-7FB0-5262-4607-55AB0895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211A3-6646-D12E-8587-2B1F7936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5AA4B-C937-74DF-F312-77FC0CF9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58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C602D-CF4B-5195-2307-9179549D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4B5D7-9C3D-52C3-977F-96B5833AF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C92BA-B6F4-7A5F-E999-9B36D31C0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97DAA-E8C8-EE3C-9113-3986AA616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1FFF7-E58D-E768-6FCA-B0E7351A0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60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D938-4334-E9A5-C92A-E75A86ED2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ADF77-5F6E-D17D-776F-9E8E1BED3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50AB2-9621-A29D-C43C-6DF5BFB6B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4DD3C-A40E-65CF-CB11-E70BC8DFB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8FE7C-47EF-28E0-D27E-993D4B45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6BCF7-B6FB-ED55-8F05-7D043557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25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4368-344B-F194-8A8E-E7BE823CD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7C1E-85EE-6A83-CEE1-651F82290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8347F-BF07-63FE-355E-DAFD3F79F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4AB86-B744-B676-3416-BF8C1D2FE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4780BC-F42C-BE1A-0932-A79986C4F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C5884-D487-B8A0-B9FB-3B38B14F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F4B19-2349-50A8-E648-9E9B8811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DB50E8-02CF-7521-DE11-47EA18032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5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CD56-173D-410C-5688-A506BB055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2ADE74-0AA6-D25C-9040-E99D734F7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82F9D-2751-FB74-8298-86A3FFBE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31834B-AB7B-9493-14B7-C3A4C72E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09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9D35AC-B010-F0D6-9083-04115EBF5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8BC7C-E01F-C219-ABFF-920163487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60028-F66C-4F45-E9AA-B3146474D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876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5413-52F4-527B-A359-B271FE4C6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64FAD-7AA7-0709-1527-19F52C7FC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AB5B69-F46D-4E42-8DBF-DA19D3214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E24B67-E17E-EA9A-B310-A1DCD8F59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A0B21-8027-3CF8-36EC-D702B3604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964D5-7A0B-3071-166A-A48F157F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3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FC89-EC89-A808-CAAA-0C5DA4D7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ED1A0-27A6-760D-8F0D-586EB3424B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BF0E2-57FD-DED4-22D7-7220C2578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420DD-33B7-FE4C-0A0F-0320FAC4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652D3-413C-8889-9A94-7C2441850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44F02-39E6-13F1-C4CF-4AAD38FB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38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FD7FF6-11CA-708F-A954-45119239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EBDC6-487C-4DA8-7E89-08AD8A8BA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1EDDD-ED3E-B9E9-0878-47DC271124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98DF5-0AAD-42D6-9EA9-042079538F92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E0AE1-D024-3470-7025-8C02A4F67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EDAE4-93F5-63B5-1CFB-EDAEC4F37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F930B-F34B-438E-8F10-3B3CB2FE3F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5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7313-0AE5-1E5A-8132-8B0B7D896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5846" y="-1081548"/>
            <a:ext cx="9704438" cy="2387600"/>
          </a:xfrm>
        </p:spPr>
        <p:txBody>
          <a:bodyPr>
            <a:normAutofit/>
          </a:bodyPr>
          <a:lstStyle/>
          <a:p>
            <a:r>
              <a:rPr lang="en-US" sz="7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ACADEMIC SESSION 2024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33EE3-A563-8383-0D28-BC4400D219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5846" y="1458605"/>
            <a:ext cx="8917857" cy="6800492"/>
          </a:xfrm>
        </p:spPr>
        <p:txBody>
          <a:bodyPr>
            <a:noAutofit/>
          </a:bodyPr>
          <a:lstStyle/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DR.MANOJIT SARKAR</a:t>
            </a:r>
          </a:p>
          <a:p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MBBS,MS(</a:t>
            </a:r>
            <a:r>
              <a:rPr lang="en-US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Surgery,NRSMCH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FMAS(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AIIMS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),CMAS(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Delhi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),CC in Surgery(Royal College of Surgeons),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Dip.Urology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UK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PG.Dip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HPB(Hepato-pancreato-biliary Surgery),Fellow in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Gastroenterology,CC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Gastroenterology &amp;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Hepatology,CC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Colo-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Proctology,CC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Hernia,CC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Breast &amp; Thyroid Surgery &amp; </a:t>
            </a:r>
            <a:r>
              <a:rPr lang="en-US" sz="20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Onco</a:t>
            </a:r>
            <a:r>
              <a:rPr lang="en-US" sz="2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Surgery</a:t>
            </a:r>
          </a:p>
          <a:p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ASSOCIATE FELLOW OF AMERICAN COLLEGE OF SURGEONS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interest in Upper </a:t>
            </a:r>
            <a:r>
              <a:rPr lang="en-US" sz="2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GI,Oncosurgery</a:t>
            </a:r>
            <a:r>
              <a:rPr lang="en-US" sz="2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Uro Surgery</a:t>
            </a:r>
          </a:p>
          <a:p>
            <a:endParaRPr lang="en-US" sz="2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Consultant Laparoscopic </a:t>
            </a:r>
            <a:r>
              <a:rPr lang="en-US" sz="2000" b="1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GI,Colorectal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ONCO &amp; General Surgeon &amp; Physician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ATTACHED TO BURDWAN MEDICAL COLLEGE &amp; HOSPITAL</a:t>
            </a:r>
          </a:p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FORMERLY NRS MEDICAL COLLEGE &amp; HOSPITAL</a:t>
            </a:r>
          </a:p>
        </p:txBody>
      </p:sp>
    </p:spTree>
    <p:extLst>
      <p:ext uri="{BB962C8B-B14F-4D97-AF65-F5344CB8AC3E}">
        <p14:creationId xmlns:p14="http://schemas.microsoft.com/office/powerpoint/2010/main" val="2871009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540E5-2B32-D136-9D21-4DD3ECFAE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234" y="365124"/>
            <a:ext cx="4257172" cy="6365865"/>
          </a:xfrm>
        </p:spPr>
      </p:pic>
    </p:spTree>
    <p:extLst>
      <p:ext uri="{BB962C8B-B14F-4D97-AF65-F5344CB8AC3E}">
        <p14:creationId xmlns:p14="http://schemas.microsoft.com/office/powerpoint/2010/main" val="8163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FB649-837D-4DD5-C05A-2496204D1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176" y="911224"/>
            <a:ext cx="7082940" cy="5397463"/>
          </a:xfrm>
        </p:spPr>
      </p:pic>
    </p:spTree>
    <p:extLst>
      <p:ext uri="{BB962C8B-B14F-4D97-AF65-F5344CB8AC3E}">
        <p14:creationId xmlns:p14="http://schemas.microsoft.com/office/powerpoint/2010/main" val="104773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6B9E41-D489-0082-E578-72A80F985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31" y="635921"/>
            <a:ext cx="4012222" cy="5725549"/>
          </a:xfrm>
        </p:spPr>
      </p:pic>
    </p:spTree>
    <p:extLst>
      <p:ext uri="{BB962C8B-B14F-4D97-AF65-F5344CB8AC3E}">
        <p14:creationId xmlns:p14="http://schemas.microsoft.com/office/powerpoint/2010/main" val="143726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F294C0-3ADC-FFEB-BCEA-0707A5DAF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02" y="862064"/>
            <a:ext cx="5995936" cy="5995936"/>
          </a:xfrm>
        </p:spPr>
      </p:pic>
    </p:spTree>
    <p:extLst>
      <p:ext uri="{BB962C8B-B14F-4D97-AF65-F5344CB8AC3E}">
        <p14:creationId xmlns:p14="http://schemas.microsoft.com/office/powerpoint/2010/main" val="2658966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854AF-5624-F06A-4D2E-50A614C62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439" y="226138"/>
            <a:ext cx="5496232" cy="6405724"/>
          </a:xfrm>
        </p:spPr>
      </p:pic>
    </p:spTree>
    <p:extLst>
      <p:ext uri="{BB962C8B-B14F-4D97-AF65-F5344CB8AC3E}">
        <p14:creationId xmlns:p14="http://schemas.microsoft.com/office/powerpoint/2010/main" val="975131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2C775E-774D-B68C-E77D-8E34F3F7B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50" r="60648"/>
          <a:stretch/>
        </p:blipFill>
        <p:spPr>
          <a:xfrm>
            <a:off x="155475" y="131821"/>
            <a:ext cx="5694719" cy="63610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A6197-924E-3F44-42E4-B6B6C5920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05" y="131821"/>
            <a:ext cx="4871761" cy="64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720BC-9789-7EBF-5C4C-A9A3551CF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49"/>
          <a:stretch/>
        </p:blipFill>
        <p:spPr>
          <a:xfrm>
            <a:off x="2597727" y="187036"/>
            <a:ext cx="7169728" cy="6617056"/>
          </a:xfrm>
        </p:spPr>
      </p:pic>
    </p:spTree>
    <p:extLst>
      <p:ext uri="{BB962C8B-B14F-4D97-AF65-F5344CB8AC3E}">
        <p14:creationId xmlns:p14="http://schemas.microsoft.com/office/powerpoint/2010/main" val="1760417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7EAB-DA71-8135-AA2D-A1A71A6F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766218"/>
            <a:ext cx="10515600" cy="1325563"/>
          </a:xfrm>
        </p:spPr>
        <p:txBody>
          <a:bodyPr/>
          <a:lstStyle/>
          <a:p>
            <a:r>
              <a:rPr lang="en-US" dirty="0"/>
              <a:t>ANY QUESTIONS???</a:t>
            </a:r>
          </a:p>
        </p:txBody>
      </p:sp>
    </p:spTree>
    <p:extLst>
      <p:ext uri="{BB962C8B-B14F-4D97-AF65-F5344CB8AC3E}">
        <p14:creationId xmlns:p14="http://schemas.microsoft.com/office/powerpoint/2010/main" val="2198332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D2DA9-5DFC-3BF4-396D-302FE49BA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142" y="2449564"/>
            <a:ext cx="10515600" cy="1325563"/>
          </a:xfrm>
        </p:spPr>
        <p:txBody>
          <a:bodyPr/>
          <a:lstStyle/>
          <a:p>
            <a:r>
              <a:rPr lang="en-US" dirty="0"/>
              <a:t>HOPE YOU HAVE ENJOYED THIS SESSION</a:t>
            </a:r>
          </a:p>
        </p:txBody>
      </p:sp>
    </p:spTree>
    <p:extLst>
      <p:ext uri="{BB962C8B-B14F-4D97-AF65-F5344CB8AC3E}">
        <p14:creationId xmlns:p14="http://schemas.microsoft.com/office/powerpoint/2010/main" val="121280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6C7B-D533-7073-421E-597683AD7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799" y="2400402"/>
            <a:ext cx="10515600" cy="1325563"/>
          </a:xfrm>
        </p:spPr>
        <p:txBody>
          <a:bodyPr>
            <a:noAutofit/>
          </a:bodyPr>
          <a:lstStyle/>
          <a:p>
            <a:r>
              <a:rPr lang="en-US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6552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434D8-DFA3-BE62-F4E6-A15330E27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72" y="2547886"/>
            <a:ext cx="10515600" cy="1325563"/>
          </a:xfrm>
        </p:spPr>
        <p:txBody>
          <a:bodyPr/>
          <a:lstStyle/>
          <a:p>
            <a:r>
              <a:rPr lang="en-US" dirty="0"/>
              <a:t>WHY THIS SESSION????</a:t>
            </a:r>
          </a:p>
        </p:txBody>
      </p:sp>
    </p:spTree>
    <p:extLst>
      <p:ext uri="{BB962C8B-B14F-4D97-AF65-F5344CB8AC3E}">
        <p14:creationId xmlns:p14="http://schemas.microsoft.com/office/powerpoint/2010/main" val="190856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92B2-6219-7DBB-EA6C-B82C399DA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735" y="2282415"/>
            <a:ext cx="10515600" cy="1325563"/>
          </a:xfrm>
        </p:spPr>
        <p:txBody>
          <a:bodyPr/>
          <a:lstStyle/>
          <a:p>
            <a:r>
              <a:rPr lang="en-US" dirty="0"/>
              <a:t>JUDICIAL USE OF ANTIBIOTICS</a:t>
            </a:r>
          </a:p>
        </p:txBody>
      </p:sp>
    </p:spTree>
    <p:extLst>
      <p:ext uri="{BB962C8B-B14F-4D97-AF65-F5344CB8AC3E}">
        <p14:creationId xmlns:p14="http://schemas.microsoft.com/office/powerpoint/2010/main" val="1317568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0E29C-3285-57CD-8612-9E5954DA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258" y="2370906"/>
            <a:ext cx="10515600" cy="1325563"/>
          </a:xfrm>
        </p:spPr>
        <p:txBody>
          <a:bodyPr/>
          <a:lstStyle/>
          <a:p>
            <a:r>
              <a:rPr lang="en-US" dirty="0"/>
              <a:t>UNNESSESARY USE OF STEROIDS</a:t>
            </a:r>
          </a:p>
        </p:txBody>
      </p:sp>
    </p:spTree>
    <p:extLst>
      <p:ext uri="{BB962C8B-B14F-4D97-AF65-F5344CB8AC3E}">
        <p14:creationId xmlns:p14="http://schemas.microsoft.com/office/powerpoint/2010/main" val="996117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73F50-903F-9C2D-99A6-362716DF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161" y="2302080"/>
            <a:ext cx="10515600" cy="1325563"/>
          </a:xfrm>
        </p:spPr>
        <p:txBody>
          <a:bodyPr/>
          <a:lstStyle/>
          <a:p>
            <a:r>
              <a:rPr lang="en-US" dirty="0"/>
              <a:t>SOME VIGNETTE OF SPECIAL OPERATIONS</a:t>
            </a:r>
          </a:p>
        </p:txBody>
      </p:sp>
    </p:spTree>
    <p:extLst>
      <p:ext uri="{BB962C8B-B14F-4D97-AF65-F5344CB8AC3E}">
        <p14:creationId xmlns:p14="http://schemas.microsoft.com/office/powerpoint/2010/main" val="1143573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2C0A2-0D05-1611-C546-9877299F2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8D9AA4-EA41-16E4-6DF3-0FF428080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0" y="235074"/>
            <a:ext cx="4980040" cy="662292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A904A2-ABB8-35F5-B42F-086C3C863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1" y="115471"/>
            <a:ext cx="4884177" cy="651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3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2DE6-7B43-D597-990F-4E37BCA6E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7CFBFE-0C42-4E75-FCA8-BBF39BB5D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16" y="365125"/>
            <a:ext cx="5343697" cy="6291314"/>
          </a:xfrm>
        </p:spPr>
      </p:pic>
    </p:spTree>
    <p:extLst>
      <p:ext uri="{BB962C8B-B14F-4D97-AF65-F5344CB8AC3E}">
        <p14:creationId xmlns:p14="http://schemas.microsoft.com/office/powerpoint/2010/main" val="377898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C60227-8A86-76A7-5055-741317AEF5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53" y="365125"/>
            <a:ext cx="4764602" cy="6004400"/>
          </a:xfrm>
        </p:spPr>
      </p:pic>
    </p:spTree>
    <p:extLst>
      <p:ext uri="{BB962C8B-B14F-4D97-AF65-F5344CB8AC3E}">
        <p14:creationId xmlns:p14="http://schemas.microsoft.com/office/powerpoint/2010/main" val="64112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11B0C6-BC1E-79E4-ED10-8CCD985F82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5" y="191729"/>
            <a:ext cx="3843824" cy="65679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B04D90-3378-B4EC-0256-08B4082CC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676" y="365125"/>
            <a:ext cx="4759220" cy="633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1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144</Words>
  <Application>Microsoft Office PowerPoint</Application>
  <PresentationFormat>Widescreen</PresentationFormat>
  <Paragraphs>17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ACADEMIC SESSION 2024</vt:lpstr>
      <vt:lpstr>WHY THIS SESSION????</vt:lpstr>
      <vt:lpstr>JUDICIAL USE OF ANTIBIOTICS</vt:lpstr>
      <vt:lpstr>UNNESSESARY USE OF STEROIDS</vt:lpstr>
      <vt:lpstr>SOME VIGNETTE OF SPECIAL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QUESTIONS???</vt:lpstr>
      <vt:lpstr>HOPE YOU HAVE ENJOYED THIS SESSION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Manojit Sarkar</dc:creator>
  <cp:lastModifiedBy>Chandan Nath</cp:lastModifiedBy>
  <cp:revision>3</cp:revision>
  <dcterms:created xsi:type="dcterms:W3CDTF">2024-06-30T08:27:11Z</dcterms:created>
  <dcterms:modified xsi:type="dcterms:W3CDTF">2024-09-03T13:39:36Z</dcterms:modified>
</cp:coreProperties>
</file>